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199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83B64A-E75F-3537-6388-28DD1B673F7B}"/>
              </a:ext>
            </a:extLst>
          </p:cNvPr>
          <p:cNvSpPr txBox="1"/>
          <p:nvPr/>
        </p:nvSpPr>
        <p:spPr>
          <a:xfrm>
            <a:off x="1156583" y="3206994"/>
            <a:ext cx="45448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7000" dirty="0"/>
              <a:t>表紙</a:t>
            </a:r>
          </a:p>
        </p:txBody>
      </p:sp>
    </p:spTree>
    <p:extLst>
      <p:ext uri="{BB962C8B-B14F-4D97-AF65-F5344CB8AC3E}">
        <p14:creationId xmlns:p14="http://schemas.microsoft.com/office/powerpoint/2010/main" val="2089458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258901" y="444516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ムービー制作秘話</a:t>
            </a:r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374317" y="4399002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/>
              <a:t>ブース関連秘話</a:t>
            </a:r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0E54A-9149-5F3E-0DF8-6CBF83665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4E3C0E-0B06-D55F-15F1-ECC531F716AB}"/>
              </a:ext>
            </a:extLst>
          </p:cNvPr>
          <p:cNvSpPr txBox="1"/>
          <p:nvPr/>
        </p:nvSpPr>
        <p:spPr>
          <a:xfrm>
            <a:off x="258901" y="3675727"/>
            <a:ext cx="63401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メンバー紹介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50464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92808-AA9D-EA38-046F-73EB99087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BA5790-71CB-EA4D-9067-FCF8E6024729}"/>
              </a:ext>
            </a:extLst>
          </p:cNvPr>
          <p:cNvSpPr txBox="1"/>
          <p:nvPr/>
        </p:nvSpPr>
        <p:spPr>
          <a:xfrm>
            <a:off x="258901" y="3675727"/>
            <a:ext cx="63401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メンバー紹介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39334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034B3-2F35-6CA0-5BA4-F6F24DB44186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3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4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C72A473-FDCA-4308-424B-1388E59FD243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5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6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60</Words>
  <Application>Microsoft Office PowerPoint</Application>
  <PresentationFormat>A4 210 x 297 mm</PresentationFormat>
  <Paragraphs>28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友貴 早川</cp:lastModifiedBy>
  <cp:revision>3</cp:revision>
  <dcterms:created xsi:type="dcterms:W3CDTF">2025-02-03T00:23:10Z</dcterms:created>
  <dcterms:modified xsi:type="dcterms:W3CDTF">2025-02-03T02:14:57Z</dcterms:modified>
</cp:coreProperties>
</file>